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Lobster Two"/>
      <p:regular r:id="rId27"/>
      <p:bold r:id="rId28"/>
      <p:italic r:id="rId29"/>
      <p:boldItalic r:id="rId30"/>
    </p:embeddedFont>
    <p:embeddedFont>
      <p:font typeface="Cabin"/>
      <p:regular r:id="rId31"/>
      <p:bold r:id="rId32"/>
      <p:italic r:id="rId33"/>
      <p:boldItalic r:id="rId34"/>
    </p:embeddedFont>
    <p:embeddedFont>
      <p:font typeface="PT Serif"/>
      <p:regular r:id="rId35"/>
      <p:bold r:id="rId36"/>
      <p:italic r:id="rId37"/>
      <p:boldItalic r:id="rId38"/>
    </p:embeddedFont>
    <p:embeddedFont>
      <p:font typeface="PT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bold.fntdata"/><Relationship Id="rId20" Type="http://schemas.openxmlformats.org/officeDocument/2006/relationships/slide" Target="slides/slide15.xml"/><Relationship Id="rId42" Type="http://schemas.openxmlformats.org/officeDocument/2006/relationships/font" Target="fonts/PTSans-boldItalic.fntdata"/><Relationship Id="rId41" Type="http://schemas.openxmlformats.org/officeDocument/2006/relationships/font" Target="fonts/PT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obsterTwo-bold.fntdata"/><Relationship Id="rId27" Type="http://schemas.openxmlformats.org/officeDocument/2006/relationships/font" Target="fonts/LobsterTw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bsterTw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regular.fntdata"/><Relationship Id="rId30" Type="http://schemas.openxmlformats.org/officeDocument/2006/relationships/font" Target="fonts/LobsterTwo-boldItalic.fntdata"/><Relationship Id="rId11" Type="http://schemas.openxmlformats.org/officeDocument/2006/relationships/slide" Target="slides/slide6.xml"/><Relationship Id="rId33" Type="http://schemas.openxmlformats.org/officeDocument/2006/relationships/font" Target="fonts/Cabin-italic.fntdata"/><Relationship Id="rId10" Type="http://schemas.openxmlformats.org/officeDocument/2006/relationships/slide" Target="slides/slide5.xml"/><Relationship Id="rId32" Type="http://schemas.openxmlformats.org/officeDocument/2006/relationships/font" Target="fonts/Cabin-bold.fntdata"/><Relationship Id="rId13" Type="http://schemas.openxmlformats.org/officeDocument/2006/relationships/slide" Target="slides/slide8.xml"/><Relationship Id="rId35" Type="http://schemas.openxmlformats.org/officeDocument/2006/relationships/font" Target="fonts/PTSerif-regular.fntdata"/><Relationship Id="rId12" Type="http://schemas.openxmlformats.org/officeDocument/2006/relationships/slide" Target="slides/slide7.xml"/><Relationship Id="rId34" Type="http://schemas.openxmlformats.org/officeDocument/2006/relationships/font" Target="fonts/Cabin-boldItalic.fntdata"/><Relationship Id="rId15" Type="http://schemas.openxmlformats.org/officeDocument/2006/relationships/slide" Target="slides/slide10.xml"/><Relationship Id="rId37" Type="http://schemas.openxmlformats.org/officeDocument/2006/relationships/font" Target="fonts/PTSerif-italic.fntdata"/><Relationship Id="rId14" Type="http://schemas.openxmlformats.org/officeDocument/2006/relationships/slide" Target="slides/slide9.xml"/><Relationship Id="rId36" Type="http://schemas.openxmlformats.org/officeDocument/2006/relationships/font" Target="fonts/PTSerif-bold.fntdata"/><Relationship Id="rId17" Type="http://schemas.openxmlformats.org/officeDocument/2006/relationships/slide" Target="slides/slide12.xml"/><Relationship Id="rId39" Type="http://schemas.openxmlformats.org/officeDocument/2006/relationships/font" Target="fonts/PTSans-regular.fntdata"/><Relationship Id="rId16" Type="http://schemas.openxmlformats.org/officeDocument/2006/relationships/slide" Target="slides/slide11.xml"/><Relationship Id="rId38" Type="http://schemas.openxmlformats.org/officeDocument/2006/relationships/font" Target="fonts/PTSerif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957" lvl="1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915" lvl="2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1872" lvl="3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28" lvl="4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957" lvl="1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915" lvl="2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1872" lvl="3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28" lvl="4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57" lvl="1" marL="321457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915" lvl="2" marL="642915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872" lvl="3" marL="964372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28" lvl="4" marL="1285829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957" lvl="1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915" lvl="2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1872" lvl="3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28" lvl="4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0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Relationship Id="rId3" Type="http://schemas.openxmlformats.org/officeDocument/2006/relationships/image" Target="../media/image0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idx="1" type="body"/>
          </p:nvPr>
        </p:nvSpPr>
        <p:spPr>
          <a:xfrm>
            <a:off x="0" y="1340767"/>
            <a:ext cx="9144000" cy="20162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41093" lvl="0" marL="241093" marR="0" rtl="0" algn="ctr">
              <a:lnSpc>
                <a:spcPct val="89047"/>
              </a:lnSpc>
              <a:spcBef>
                <a:spcPts val="0"/>
              </a:spcBef>
              <a:spcAft>
                <a:spcPts val="0"/>
              </a:spcAft>
              <a:buNone/>
              <a:defRPr b="1" i="0" sz="8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2" type="body"/>
          </p:nvPr>
        </p:nvSpPr>
        <p:spPr>
          <a:xfrm>
            <a:off x="0" y="3212975"/>
            <a:ext cx="9144000" cy="252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rgbClr val="7F7F7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D5E4F2"/>
              </a:buClr>
              <a:buFont typeface="PT Serif"/>
              <a:buNone/>
              <a:defRPr b="0" i="1" sz="2400" u="none" cap="none" strike="noStrike">
                <a:solidFill>
                  <a:srgbClr val="D5E4F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8500" y="1340769"/>
            <a:ext cx="4315548" cy="38884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6A6A6A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None/>
              <a:defRPr b="0" i="1" sz="2400" u="none" cap="none" strike="noStrike">
                <a:solidFill>
                  <a:srgbClr val="B4B4B4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Intro - 2 Colum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8500" y="2011342"/>
            <a:ext cx="7770938" cy="98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83838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688500" y="3284983"/>
            <a:ext cx="7770938" cy="2721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56" name="Shape 56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Text Bulets - 2 Colum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27" lvl="0" marL="278428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676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87960" lvl="2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82880" lvl="3" marL="109728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03200" lvl="4" marL="137160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62" name="Shape 62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Number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311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bin"/>
              <a:buAutoNum type="arabicPeriod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29540" lvl="2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AutoNum type="alphaUcPeriod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51460" lvl="3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bin"/>
              <a:buAutoNum type="arabicPeriod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57480" lvl="4" marL="86868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bin"/>
              <a:buAutoNum type="alphaLcPeriod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68" name="Shape 68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eft Colum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3" type="body"/>
          </p:nvPr>
        </p:nvSpPr>
        <p:spPr>
          <a:xfrm>
            <a:off x="5076055" y="2108531"/>
            <a:ext cx="3528391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74" name="Shape 74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0" y="1340767"/>
            <a:ext cx="9144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41092" lvl="0" marL="241092" marR="0" rtl="0" algn="ctr">
              <a:lnSpc>
                <a:spcPct val="89047"/>
              </a:lnSpc>
              <a:spcBef>
                <a:spcPts val="0"/>
              </a:spcBef>
              <a:spcAft>
                <a:spcPts val="0"/>
              </a:spcAft>
              <a:buNone/>
              <a:defRPr b="1" i="0" sz="8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0" y="3212975"/>
            <a:ext cx="91440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rgbClr val="7F7F7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Text Bule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28" lvl="0" marL="278428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676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87960" lvl="2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82880" lvl="3" marL="109728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03200" lvl="4" marL="137160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85" name="Shape 85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2 Colum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91" name="Shape 91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ustom Layout">
    <p:bg>
      <p:bgPr>
        <a:solidFill>
          <a:schemeClr val="accent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8500" y="1340769"/>
            <a:ext cx="4315500" cy="40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88500" y="5589239"/>
            <a:ext cx="4315500" cy="63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D9E5B6"/>
              </a:buClr>
              <a:buFont typeface="PT Serif"/>
              <a:buNone/>
              <a:defRPr b="0" i="1" sz="2400" u="none" cap="none" strike="noStrike">
                <a:solidFill>
                  <a:srgbClr val="D9E5B6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Text Bule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27" lvl="0" marL="278428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676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87960" lvl="2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82880" lvl="3" marL="109728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03200" lvl="4" marL="137160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edia &amp; Right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22810" y="2112603"/>
            <a:ext cx="4024799" cy="303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/>
          <a:lstStyle>
            <a:lvl1pPr indent="-253071" lvl="0" marL="265771" marR="0" rtl="0" algn="ct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5076055" y="2132856"/>
            <a:ext cx="3456299" cy="38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01" name="Shape 101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lack Slide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 Black Slide"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 b="0" l="0" r="-573" t="0"/>
          <a:stretch/>
        </p:blipFill>
        <p:spPr>
          <a:xfrm>
            <a:off x="1331640" y="2276872"/>
            <a:ext cx="7056899" cy="21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solidFill>
          <a:schemeClr val="accent6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8500" y="1340769"/>
            <a:ext cx="4315500" cy="40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688500" y="5589239"/>
            <a:ext cx="4315500" cy="63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F3D2AB"/>
              </a:buClr>
              <a:buFont typeface="PT Serif"/>
              <a:buNone/>
              <a:defRPr b="0" i="1" sz="2400" u="none" cap="none" strike="noStrike">
                <a:solidFill>
                  <a:srgbClr val="F3D2A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Custom Layout">
    <p:bg>
      <p:bgPr>
        <a:solidFill>
          <a:schemeClr val="accent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8500" y="1340769"/>
            <a:ext cx="4315500" cy="40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688500" y="5589239"/>
            <a:ext cx="4315500" cy="63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BCDEF2"/>
              </a:buClr>
              <a:buFont typeface="PT Serif"/>
              <a:buNone/>
              <a:defRPr b="0" i="1" sz="2400" u="none" cap="none" strike="noStrike">
                <a:solidFill>
                  <a:srgbClr val="BCDEF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8500" y="1340769"/>
            <a:ext cx="4315500" cy="403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88500" y="5589239"/>
            <a:ext cx="4315500" cy="63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D5E4F2"/>
              </a:buClr>
              <a:buFont typeface="PT Serif"/>
              <a:buNone/>
              <a:defRPr b="0" i="1" sz="2400" u="none" cap="none" strike="noStrike">
                <a:solidFill>
                  <a:srgbClr val="D5E4F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8500" y="1340769"/>
            <a:ext cx="43155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6A6A6A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688500" y="5589239"/>
            <a:ext cx="4315500" cy="63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None/>
              <a:defRPr b="0" i="1" sz="2400" u="none" cap="none" strike="noStrike">
                <a:solidFill>
                  <a:srgbClr val="B4B4B4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Intro - 2 Colum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8500" y="2011342"/>
            <a:ext cx="77709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83838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4" type="body"/>
          </p:nvPr>
        </p:nvSpPr>
        <p:spPr>
          <a:xfrm>
            <a:off x="688500" y="3284983"/>
            <a:ext cx="7770900" cy="27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23" name="Shape 123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Text Bulets - 2 Colum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3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28" lvl="0" marL="278428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676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87960" lvl="2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82880" lvl="3" marL="109728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03200" lvl="4" marL="137160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29" name="Shape 129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Number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311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bin"/>
              <a:buAutoNum type="arabicPeriod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29540" lvl="2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AutoNum type="alphaUcPeriod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51460" lvl="3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bin"/>
              <a:buAutoNum type="arabicPeriod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57480" lvl="4" marL="86868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bin"/>
              <a:buAutoNum type="alphaLcPeriod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35" name="Shape 135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2 Colum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eft Colum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0" y="188640"/>
            <a:ext cx="9144000" cy="30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2" lvl="0" marL="241092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7" lvl="1" marL="52236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0" lvl="3" marL="1125100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7" lvl="4" marL="14465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3" type="body"/>
          </p:nvPr>
        </p:nvSpPr>
        <p:spPr>
          <a:xfrm>
            <a:off x="5076055" y="2108531"/>
            <a:ext cx="3528300" cy="38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4" lvl="6" marL="642914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1" lvl="7" marL="96437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9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41" name="Shape 141"/>
          <p:cNvCxnSpPr/>
          <p:nvPr/>
        </p:nvCxnSpPr>
        <p:spPr>
          <a:xfrm>
            <a:off x="2547193" y="1595066"/>
            <a:ext cx="4049700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23082" l="0" r="0" t="0"/>
          <a:stretch/>
        </p:blipFill>
        <p:spPr>
          <a:xfrm>
            <a:off x="6156176" y="6157853"/>
            <a:ext cx="2520299" cy="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ustom Layout">
    <p:bg>
      <p:bgPr>
        <a:solidFill>
          <a:schemeClr val="accent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D9E5B6"/>
              </a:buClr>
              <a:buFont typeface="PT Serif"/>
              <a:buNone/>
              <a:defRPr b="0" i="1" sz="2400" u="none" cap="none" strike="noStrike">
                <a:solidFill>
                  <a:srgbClr val="D9E5B6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edia &amp; Right Colum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22810" y="2112603"/>
            <a:ext cx="4024687" cy="303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/>
          <a:lstStyle>
            <a:lvl1pPr indent="-253072" lvl="0" marL="265772" marR="0" rtl="0" algn="ct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5076055" y="2132856"/>
            <a:ext cx="3456383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34" name="Shape 34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lack Slide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 Black Slide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 b="0" l="1" r="-579" t="0"/>
          <a:stretch/>
        </p:blipFill>
        <p:spPr>
          <a:xfrm>
            <a:off x="1331640" y="2276872"/>
            <a:ext cx="7056783" cy="2112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solidFill>
          <a:schemeClr val="accent6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F3D2AB"/>
              </a:buClr>
              <a:buFont typeface="PT Serif"/>
              <a:buNone/>
              <a:defRPr b="0" i="1" sz="2400" u="none" cap="none" strike="noStrike">
                <a:solidFill>
                  <a:srgbClr val="F3D2A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Custom Layout">
    <p:bg>
      <p:bgPr>
        <a:solidFill>
          <a:schemeClr val="accent4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BCDEF2"/>
              </a:buClr>
              <a:buFont typeface="PT Serif"/>
              <a:buNone/>
              <a:defRPr b="0" i="1" sz="2400" u="none" cap="none" strike="noStrike">
                <a:solidFill>
                  <a:srgbClr val="BCDEF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s://goo.gl/FRbsFY" TargetMode="External"/><Relationship Id="rId5" Type="http://schemas.openxmlformats.org/officeDocument/2006/relationships/hyperlink" Target="http://goo.gl/Ava7oK" TargetMode="External"/><Relationship Id="rId6" Type="http://schemas.openxmlformats.org/officeDocument/2006/relationships/hyperlink" Target="http://goo.gl/gJhMc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meo.com/8496842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hyperlink" Target="https://goo.gl/7Zeqt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0" y="1340767"/>
            <a:ext cx="9144000" cy="20162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41093" lvl="0" marL="241093" marR="0" rtl="0" algn="ctr">
              <a:lnSpc>
                <a:spcPct val="89047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/>
              <a:t>Illuminate is for K-2, too!</a:t>
            </a:r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0" y="3212975"/>
            <a:ext cx="9144000" cy="252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41093" lvl="0" marL="241093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Part Two</a:t>
            </a:r>
          </a:p>
          <a:p>
            <a:pPr indent="-241093" lvl="0" marL="241093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1" sz="1800" u="none" cap="none" strike="noStrike">
              <a:solidFill>
                <a:srgbClr val="7F7F7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563750" y="4435875"/>
            <a:ext cx="4383599" cy="10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solidFill>
                  <a:srgbClr val="CCCCCC"/>
                </a:solidFill>
              </a:rPr>
              <a:t>https://goo.gl/Oa35zM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500"/>
              <a:t>Use the Portal to Administer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" y="1730676"/>
            <a:ext cx="9143999" cy="501634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5012475" y="5678325"/>
            <a:ext cx="3589799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Link to Image: </a:t>
            </a: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https://goo.gl/FRbsFY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Item: </a:t>
            </a: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http://goo.gl/Ava7oK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Online Testing Administration: </a:t>
            </a: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http://goo.gl/gJhMcg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Itembank for K-2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9594"/>
            <a:ext cx="9143999" cy="5328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Itembank for K-2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8371"/>
            <a:ext cx="9143998" cy="310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Itembank for K-2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" y="2016188"/>
            <a:ext cx="9144001" cy="484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112425" y="2108525"/>
            <a:ext cx="8901299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Sample video of administering online test to First Graders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https://vimeo.com/84968424</a:t>
            </a:r>
          </a:p>
        </p:txBody>
      </p:sp>
      <p:sp>
        <p:nvSpPr>
          <p:cNvPr id="261" name="Shape 261"/>
          <p:cNvSpPr txBox="1"/>
          <p:nvPr>
            <p:ph idx="3" type="body"/>
          </p:nvPr>
        </p:nvSpPr>
        <p:spPr>
          <a:xfrm>
            <a:off x="0" y="342452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Online Testing with First Graders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0" y="157928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Have students practice logging in before the real test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Consider using Google SSO (if available)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Log in ahead of time and change student passwords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to keep in mind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998" y="2748223"/>
            <a:ext cx="2771799" cy="24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0" y="157928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Set clear protocols for administration.  Let teachers know which specific questions they should read aloud.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Keep as small of a testing group as possible with the teacher leading students through the test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Use the labels or form letters features of custom reports to create login cards for students or yourself.  Help doc on how to create labels: http://goo.gl/TtgwFj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What to keep in mind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Student Login Labels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1002"/>
            <a:ext cx="9143998" cy="5356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6559025" y="2773525"/>
            <a:ext cx="2284500" cy="4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70000"/>
              </a:lnSpc>
              <a:spcBef>
                <a:spcPts val="1406"/>
              </a:spcBef>
              <a:buNone/>
            </a:pPr>
            <a:r>
              <a:rPr b="1" lang="en-US" sz="12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Help doc on how to create labels: http://goo.gl/TtgwFj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Student Login Labels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5" y="1814875"/>
            <a:ext cx="61722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>
            <p:ph idx="3" type="body"/>
          </p:nvPr>
        </p:nvSpPr>
        <p:spPr>
          <a:xfrm>
            <a:off x="0" y="90617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Student Login using Form Letter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50" y="1716175"/>
            <a:ext cx="8248650" cy="50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352000" y="5791350"/>
            <a:ext cx="1776899" cy="91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to create a form letter: http://goo.gl/S77GjX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/>
              <a:t>What data do you typically collect?</a:t>
            </a:r>
          </a:p>
        </p:txBody>
      </p:sp>
      <p:sp>
        <p:nvSpPr>
          <p:cNvPr id="155" name="Shape 155"/>
          <p:cNvSpPr txBox="1"/>
          <p:nvPr/>
        </p:nvSpPr>
        <p:spPr>
          <a:xfrm rot="1364082">
            <a:off x="716808" y="3982320"/>
            <a:ext cx="1727195" cy="567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Letters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627900" y="2115775"/>
            <a:ext cx="1888200" cy="5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Numbers</a:t>
            </a:r>
          </a:p>
        </p:txBody>
      </p:sp>
      <p:sp>
        <p:nvSpPr>
          <p:cNvPr id="157" name="Shape 157"/>
          <p:cNvSpPr txBox="1"/>
          <p:nvPr/>
        </p:nvSpPr>
        <p:spPr>
          <a:xfrm rot="-1039247">
            <a:off x="716851" y="5514603"/>
            <a:ext cx="1727119" cy="567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Shapes</a:t>
            </a:r>
          </a:p>
        </p:txBody>
      </p:sp>
      <p:sp>
        <p:nvSpPr>
          <p:cNvPr id="158" name="Shape 158"/>
          <p:cNvSpPr txBox="1"/>
          <p:nvPr/>
        </p:nvSpPr>
        <p:spPr>
          <a:xfrm rot="-1303115">
            <a:off x="563133" y="2364969"/>
            <a:ext cx="1888133" cy="5673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Behavior</a:t>
            </a:r>
          </a:p>
        </p:txBody>
      </p:sp>
      <p:sp>
        <p:nvSpPr>
          <p:cNvPr id="159" name="Shape 159"/>
          <p:cNvSpPr txBox="1"/>
          <p:nvPr/>
        </p:nvSpPr>
        <p:spPr>
          <a:xfrm rot="1607523">
            <a:off x="7042243" y="2335488"/>
            <a:ext cx="1727107" cy="567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Reading level</a:t>
            </a:r>
          </a:p>
        </p:txBody>
      </p:sp>
      <p:sp>
        <p:nvSpPr>
          <p:cNvPr id="160" name="Shape 160"/>
          <p:cNvSpPr txBox="1"/>
          <p:nvPr/>
        </p:nvSpPr>
        <p:spPr>
          <a:xfrm rot="-844692">
            <a:off x="2858765" y="3566065"/>
            <a:ext cx="1888213" cy="567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Spelling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273725" y="5445125"/>
            <a:ext cx="1888200" cy="5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Fluency</a:t>
            </a:r>
          </a:p>
        </p:txBody>
      </p:sp>
      <p:sp>
        <p:nvSpPr>
          <p:cNvPr id="162" name="Shape 162"/>
          <p:cNvSpPr txBox="1"/>
          <p:nvPr/>
        </p:nvSpPr>
        <p:spPr>
          <a:xfrm rot="-1429634">
            <a:off x="6622001" y="4819322"/>
            <a:ext cx="2064458" cy="567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Discipline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943350" y="3982325"/>
            <a:ext cx="1888200" cy="5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Counting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Student Login using Form Letter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25" y="1785975"/>
            <a:ext cx="7610599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15425" y="1812406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Turn basic screening assessments into manual assessments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Reports that are available for these manual assessments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Examples and ideas for administering itembank assessments to the little ones</a:t>
            </a:r>
          </a:p>
        </p:txBody>
      </p:sp>
      <p:sp>
        <p:nvSpPr>
          <p:cNvPr id="170" name="Shape 170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/>
              <a:t>What you will learn during this session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Let’s use a sample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907" y="1807850"/>
            <a:ext cx="5639649" cy="40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3" type="body"/>
          </p:nvPr>
        </p:nvSpPr>
        <p:spPr>
          <a:xfrm>
            <a:off x="0" y="0"/>
            <a:ext cx="4184699" cy="164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Make it a Manual Assessment!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0" y="1873850"/>
            <a:ext cx="1220400" cy="6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Letter names instead of questions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560375" y="2080425"/>
            <a:ext cx="830699" cy="6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Correct? Y or N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862" y="288075"/>
            <a:ext cx="34956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875" y="2885200"/>
            <a:ext cx="3279875" cy="3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25" y="2594550"/>
            <a:ext cx="4745774" cy="40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149175" y="1613500"/>
            <a:ext cx="4184699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/>
              <a:t>How to make a manual assessment: http://goo.gl/aPI3lg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Reports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287" y="3121700"/>
            <a:ext cx="330517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50" y="2377950"/>
            <a:ext cx="5117124" cy="43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986512" y="1958850"/>
            <a:ext cx="3425400" cy="41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Response Frequency Report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313075" y="2554375"/>
            <a:ext cx="3425400" cy="41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latin typeface="Trebuchet MS"/>
                <a:ea typeface="Trebuchet MS"/>
                <a:cs typeface="Trebuchet MS"/>
                <a:sym typeface="Trebuchet MS"/>
              </a:rPr>
              <a:t>Student Small Slips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Parent Letter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87" y="1675550"/>
            <a:ext cx="522922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Make it a Hybrid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2008"/>
            <a:ext cx="9144001" cy="523598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0" y="6497700"/>
            <a:ext cx="3895799" cy="36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/>
              <a:t>How to make a hybrid assessment: http://goo.gl/fVSqsP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Let’s use a sample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907" y="1807850"/>
            <a:ext cx="5639649" cy="40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870725" y="5907525"/>
            <a:ext cx="4864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 get the PDF: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https://goo.gl/7ZeqtL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EUC2014-4x3">
  <a:themeElements>
    <a:clrScheme name="Custom 2">
      <a:dk1>
        <a:srgbClr val="1B1B1B"/>
      </a:dk1>
      <a:lt1>
        <a:srgbClr val="838383"/>
      </a:lt1>
      <a:dk2>
        <a:srgbClr val="6A6A6A"/>
      </a:dk2>
      <a:lt2>
        <a:srgbClr val="838383"/>
      </a:lt2>
      <a:accent1>
        <a:srgbClr val="949696"/>
      </a:accent1>
      <a:accent2>
        <a:srgbClr val="C4C4C4"/>
      </a:accent2>
      <a:accent3>
        <a:srgbClr val="397BB9"/>
      </a:accent3>
      <a:accent4>
        <a:srgbClr val="5BAEDF"/>
      </a:accent4>
      <a:accent5>
        <a:srgbClr val="A1BE49"/>
      </a:accent5>
      <a:accent6>
        <a:srgbClr val="E39030"/>
      </a:accent6>
      <a:hlink>
        <a:srgbClr val="397BB9"/>
      </a:hlink>
      <a:folHlink>
        <a:srgbClr val="397B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EUC2014-4x3">
  <a:themeElements>
    <a:clrScheme name="Custom 2">
      <a:dk1>
        <a:srgbClr val="1B1B1B"/>
      </a:dk1>
      <a:lt1>
        <a:srgbClr val="838383"/>
      </a:lt1>
      <a:dk2>
        <a:srgbClr val="6A6A6A"/>
      </a:dk2>
      <a:lt2>
        <a:srgbClr val="838383"/>
      </a:lt2>
      <a:accent1>
        <a:srgbClr val="949696"/>
      </a:accent1>
      <a:accent2>
        <a:srgbClr val="C4C4C4"/>
      </a:accent2>
      <a:accent3>
        <a:srgbClr val="397BB9"/>
      </a:accent3>
      <a:accent4>
        <a:srgbClr val="5BAEDF"/>
      </a:accent4>
      <a:accent5>
        <a:srgbClr val="A1BE49"/>
      </a:accent5>
      <a:accent6>
        <a:srgbClr val="E39030"/>
      </a:accent6>
      <a:hlink>
        <a:srgbClr val="397BB9"/>
      </a:hlink>
      <a:folHlink>
        <a:srgbClr val="397B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