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5" r:id="rId4"/>
    <p:sldId id="266" r:id="rId5"/>
    <p:sldId id="275" r:id="rId6"/>
    <p:sldId id="268" r:id="rId7"/>
    <p:sldId id="276" r:id="rId8"/>
    <p:sldId id="277" r:id="rId9"/>
    <p:sldId id="280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>
        <p:scale>
          <a:sx n="100" d="100"/>
          <a:sy n="100" d="100"/>
        </p:scale>
        <p:origin x="876" y="45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1/9/2017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1/9/2017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47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2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954F-50B8-49E3-949E-587F0988C87B}" type="datetime1">
              <a:rPr lang="en-US" smtClean="0"/>
              <a:t>1/9/2017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C571-FE1B-446D-B4FC-62C05459E90A}" type="datetime1">
              <a:rPr lang="en-US" smtClean="0"/>
              <a:t>1/9/2017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A471-A43C-4A5A-81C8-1BB830AF3EF5}" type="datetime1">
              <a:rPr lang="en-US" smtClean="0"/>
              <a:t>1/9/2017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C6C5D-F5CB-45AD-A681-FC9815A22FDD}" type="datetime1">
              <a:rPr lang="en-US" smtClean="0"/>
              <a:t>1/9/2017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7207A-11DF-4DCC-94E3-F8392AF52E22}" type="datetime1">
              <a:rPr lang="en-US" smtClean="0"/>
              <a:t>1/9/2017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FF90-19A4-409D-924B-9F9E88F47AFD}" type="datetime1">
              <a:rPr lang="en-US" smtClean="0"/>
              <a:t>1/9/2017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746F-B43F-439D-A96D-685963D1E8DC}" type="datetime1">
              <a:rPr lang="en-US" smtClean="0"/>
              <a:t>1/9/2017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790-7CC9-4187-B6E1-6D4DB6E6820D}" type="datetime1">
              <a:rPr lang="en-US" smtClean="0"/>
              <a:t>1/9/2017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D136-0E11-4AEC-9CE2-0B7BFD37EE78}" type="datetime1">
              <a:rPr lang="en-US" smtClean="0"/>
              <a:t>1/9/2017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80F5-87C6-4705-A6E4-5301F0B45BEB}" type="datetime1">
              <a:rPr lang="en-US" smtClean="0"/>
              <a:t>1/9/2017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DFE7A1-E977-4F51-A538-15EA4CB02932}" type="datetime1">
              <a:rPr lang="en-US" smtClean="0"/>
              <a:t>1/9/2017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em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2133600"/>
            <a:ext cx="7238998" cy="914401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Measure L Bond Update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8153400" cy="3149600"/>
          </a:xfrm>
        </p:spPr>
        <p:txBody>
          <a:bodyPr>
            <a:normAutofit/>
          </a:bodyPr>
          <a:lstStyle/>
          <a:p>
            <a:r>
              <a:rPr lang="en-US" dirty="0" smtClean="0"/>
              <a:t>Citizen Oversight Committee Meeting</a:t>
            </a:r>
          </a:p>
          <a:p>
            <a:r>
              <a:rPr lang="en-US" sz="2000" dirty="0" smtClean="0"/>
              <a:t>January 10, 2017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Presented by: Victor Sandoval &amp; Adam Lint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1412" y="454241"/>
            <a:ext cx="1256112" cy="150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Agenda: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Construction Projects 2017-2018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North Zone Projects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Central Zone Projects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South Zone Projects</a:t>
            </a:r>
          </a:p>
          <a:p>
            <a:r>
              <a:rPr lang="en-US" dirty="0" smtClean="0"/>
              <a:t>Construction Projects 2016 Slideshow</a:t>
            </a:r>
          </a:p>
          <a:p>
            <a:r>
              <a:rPr lang="en-US" dirty="0" smtClean="0"/>
              <a:t>Questions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0212" y="228600"/>
            <a:ext cx="1256112" cy="1501559"/>
          </a:xfrm>
          <a:prstGeom prst="rect">
            <a:avLst/>
          </a:prstGeom>
          <a:blipFill dpi="0" rotWithShape="1">
            <a:blip r:embed="rId3">
              <a:alphaModFix amt="42000"/>
            </a:blip>
            <a:srcRect/>
            <a:tile tx="0" ty="0" sx="100000" sy="100000" flip="none" algn="tl"/>
          </a:blipFill>
          <a:effectLst>
            <a:softEdge rad="254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0178"/>
            <a:ext cx="8686801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Construction Projects 2017-2018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North Zone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3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0212" y="228601"/>
            <a:ext cx="914400" cy="1093076"/>
          </a:xfrm>
          <a:prstGeom prst="rect">
            <a:avLst/>
          </a:prstGeom>
          <a:blipFill dpi="0" rotWithShape="1">
            <a:blip r:embed="rId3">
              <a:alphaModFix amt="42000"/>
            </a:blip>
            <a:srcRect/>
            <a:tile tx="0" ty="0" sx="100000" sy="100000" flip="none" algn="tl"/>
          </a:blipFill>
          <a:effectLst>
            <a:softEdge rad="254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137" y="1942188"/>
            <a:ext cx="11824749" cy="384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4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5212" y="300178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Construction Projects 2017-2018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Central Zone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0212" y="228601"/>
            <a:ext cx="914400" cy="1093076"/>
          </a:xfrm>
          <a:prstGeom prst="rect">
            <a:avLst/>
          </a:prstGeom>
          <a:blipFill dpi="0" rotWithShape="1">
            <a:blip r:embed="rId3">
              <a:alphaModFix amt="42000"/>
            </a:blip>
            <a:srcRect/>
            <a:tile tx="0" ty="0" sx="100000" sy="100000" flip="none" algn="tl"/>
          </a:blipFill>
          <a:effectLst>
            <a:softEdge rad="254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12" y="1500936"/>
            <a:ext cx="11658600" cy="47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1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5</a:t>
            </a:fld>
            <a:endParaRPr lang="en-US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065212" y="300178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Construction Projects 2017-2018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Central Zone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0212" y="228601"/>
            <a:ext cx="914400" cy="1093076"/>
          </a:xfrm>
          <a:prstGeom prst="rect">
            <a:avLst/>
          </a:prstGeom>
          <a:blipFill dpi="0" rotWithShape="1">
            <a:blip r:embed="rId3">
              <a:alphaModFix amt="42000"/>
            </a:blip>
            <a:srcRect/>
            <a:tile tx="0" ty="0" sx="100000" sy="100000" flip="none" algn="tl"/>
          </a:blipFill>
          <a:effectLst>
            <a:softEdge rad="254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12" y="1497893"/>
            <a:ext cx="11734800" cy="479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6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65212" y="300178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Construction Projects 2017-2018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South Zone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0212" y="228601"/>
            <a:ext cx="914400" cy="1093076"/>
          </a:xfrm>
          <a:prstGeom prst="rect">
            <a:avLst/>
          </a:prstGeom>
          <a:blipFill dpi="0" rotWithShape="1">
            <a:blip r:embed="rId3">
              <a:alphaModFix amt="42000"/>
            </a:blip>
            <a:srcRect/>
            <a:tile tx="0" ty="0" sx="100000" sy="100000" flip="none" algn="tl"/>
          </a:blipFill>
          <a:effectLst>
            <a:softEdge rad="254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12" y="1657807"/>
            <a:ext cx="11734800" cy="420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4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7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65212" y="300178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Construction Projects 2017-2018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South Zone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0212" y="228601"/>
            <a:ext cx="914400" cy="1093076"/>
          </a:xfrm>
          <a:prstGeom prst="rect">
            <a:avLst/>
          </a:prstGeom>
          <a:blipFill dpi="0" rotWithShape="1">
            <a:blip r:embed="rId4">
              <a:alphaModFix amt="42000"/>
            </a:blip>
            <a:srcRect/>
            <a:tile tx="0" ty="0" sx="100000" sy="100000" flip="none" algn="tl"/>
          </a:blipFill>
          <a:effectLst>
            <a:softEdge rad="254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012" y="1676400"/>
            <a:ext cx="11734800" cy="423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6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Questions?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0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D0870B-5333-4B89-B14A-85A8EA464D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contrast presentation (widescreen)</Template>
  <TotalTime>0</TotalTime>
  <Words>64</Words>
  <Application>Microsoft Office PowerPoint</Application>
  <PresentationFormat>Custom</PresentationFormat>
  <Paragraphs>29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Franklin Gothic Medium</vt:lpstr>
      <vt:lpstr>Business Contrast 16x9</vt:lpstr>
      <vt:lpstr>Measure L Bond Update</vt:lpstr>
      <vt:lpstr>Agenda:</vt:lpstr>
      <vt:lpstr>Construction Projects 2017-2018 North Zone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2017-01-06T16:38:32Z</dcterms:created>
  <dcterms:modified xsi:type="dcterms:W3CDTF">2017-01-09T20:30:05Z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